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slides/slide8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6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59" r:id="rId14"/>
    <p:sldId id="269" r:id="rId15"/>
    <p:sldId id="270" r:id="rId16"/>
    <p:sldId id="271" r:id="rId17"/>
    <p:sldId id="275" r:id="rId18"/>
    <p:sldId id="272" r:id="rId19"/>
    <p:sldId id="273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341" r:id="rId43"/>
    <p:sldId id="299" r:id="rId44"/>
    <p:sldId id="300" r:id="rId45"/>
    <p:sldId id="301" r:id="rId46"/>
    <p:sldId id="339" r:id="rId47"/>
    <p:sldId id="321" r:id="rId48"/>
    <p:sldId id="302" r:id="rId49"/>
    <p:sldId id="303" r:id="rId50"/>
    <p:sldId id="304" r:id="rId51"/>
    <p:sldId id="306" r:id="rId52"/>
    <p:sldId id="305" r:id="rId53"/>
    <p:sldId id="307" r:id="rId54"/>
    <p:sldId id="308" r:id="rId55"/>
    <p:sldId id="309" r:id="rId56"/>
    <p:sldId id="336" r:id="rId57"/>
    <p:sldId id="337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2" r:id="rId69"/>
    <p:sldId id="320" r:id="rId70"/>
    <p:sldId id="340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5" r:id="rId80"/>
    <p:sldId id="331" r:id="rId81"/>
    <p:sldId id="332" r:id="rId82"/>
    <p:sldId id="333" r:id="rId83"/>
    <p:sldId id="334" r:id="rId8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70" d="100"/>
          <a:sy n="70" d="100"/>
        </p:scale>
        <p:origin x="-138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4/13/2020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4/13/2020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4/13/2020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4/13/2020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4/13/2020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4/13/2020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4/13/2020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4/13/2020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219200"/>
            <a:ext cx="70866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1295400"/>
            <a:ext cx="4190999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1219200"/>
            <a:ext cx="56388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609600"/>
            <a:ext cx="66294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963" y="1143000"/>
            <a:ext cx="8982075" cy="4267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447800"/>
            <a:ext cx="69342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1" y="42863"/>
            <a:ext cx="8305800" cy="677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610600" cy="6400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52400"/>
            <a:ext cx="3276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762001"/>
            <a:ext cx="56388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533400"/>
            <a:ext cx="6477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381000"/>
            <a:ext cx="32766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762000"/>
            <a:ext cx="4533900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57400" y="2667000"/>
            <a:ext cx="4419600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914401"/>
            <a:ext cx="3886199" cy="454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676400"/>
            <a:ext cx="57912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219200"/>
            <a:ext cx="8077200" cy="449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762000"/>
            <a:ext cx="48768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4648200"/>
            <a:ext cx="7315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914400"/>
            <a:ext cx="68580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0" y="762000"/>
            <a:ext cx="45720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228600"/>
            <a:ext cx="54864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0"/>
            <a:ext cx="51816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304800"/>
            <a:ext cx="5943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1447800"/>
            <a:ext cx="5410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457200"/>
            <a:ext cx="5943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1295400"/>
            <a:ext cx="7391399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1752600"/>
            <a:ext cx="61722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457200"/>
            <a:ext cx="6705600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1524000"/>
            <a:ext cx="54864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685800"/>
            <a:ext cx="6019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52600" y="2438400"/>
            <a:ext cx="58674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838200"/>
            <a:ext cx="6705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533400"/>
            <a:ext cx="5715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1828800"/>
            <a:ext cx="48006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838200"/>
            <a:ext cx="6477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524000"/>
            <a:ext cx="67818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8600"/>
            <a:ext cx="8991600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457200"/>
            <a:ext cx="5715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905000"/>
            <a:ext cx="70866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762000"/>
            <a:ext cx="8505825" cy="292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3200" dirty="0" smtClean="0"/>
              <a:t>A </a:t>
            </a:r>
            <a:r>
              <a:rPr lang="en-US" sz="3200" dirty="0" err="1" smtClean="0"/>
              <a:t>demultiplexer</a:t>
            </a:r>
            <a:r>
              <a:rPr lang="en-US" sz="3200" dirty="0" smtClean="0"/>
              <a:t> </a:t>
            </a:r>
            <a:r>
              <a:rPr lang="en-US" sz="2800" dirty="0" smtClean="0"/>
              <a:t>is a device that takes a single input line and routes it to one of several digital </a:t>
            </a:r>
            <a:r>
              <a:rPr lang="en-US" sz="2800" dirty="0" err="1" smtClean="0"/>
              <a:t>outputlines</a:t>
            </a:r>
            <a:r>
              <a:rPr lang="en-US" sz="2800" dirty="0" smtClean="0"/>
              <a:t>. </a:t>
            </a:r>
            <a:r>
              <a:rPr lang="en-US" sz="2400" dirty="0" smtClean="0"/>
              <a:t>• </a:t>
            </a:r>
            <a:endParaRPr lang="en-US" sz="2800" dirty="0" smtClean="0"/>
          </a:p>
          <a:p>
            <a:pPr>
              <a:buFont typeface="Wingdings" pitchFamily="2" charset="2"/>
              <a:buChar char="Ø"/>
            </a:pPr>
            <a:r>
              <a:rPr lang="en-US" sz="2800" dirty="0" smtClean="0"/>
              <a:t>A </a:t>
            </a:r>
            <a:r>
              <a:rPr lang="en-US" sz="2800" dirty="0" err="1" smtClean="0"/>
              <a:t>demultiplexer</a:t>
            </a:r>
            <a:r>
              <a:rPr lang="en-US" sz="2800" dirty="0" smtClean="0"/>
              <a:t> of 2n outputs has n select lines, which are used to select which output line to send the input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 smtClean="0"/>
              <a:t>Demultiplexer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3" y="557213"/>
            <a:ext cx="8943975" cy="574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457200"/>
            <a:ext cx="7238999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1575" y="1557338"/>
            <a:ext cx="6800850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57288" y="1233488"/>
            <a:ext cx="6919912" cy="439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1371600"/>
            <a:ext cx="55626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9224" y="914400"/>
            <a:ext cx="6505575" cy="495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685800"/>
            <a:ext cx="67056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914400"/>
            <a:ext cx="7467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3886200" y="685800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PRIORITY ENCODER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990600"/>
            <a:ext cx="6781799" cy="4648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762000"/>
            <a:ext cx="7620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762000"/>
            <a:ext cx="68580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685800"/>
            <a:ext cx="7162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685800"/>
            <a:ext cx="71628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609600"/>
            <a:ext cx="72390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638" y="762000"/>
            <a:ext cx="8848725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838200"/>
            <a:ext cx="76962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838200"/>
            <a:ext cx="6857999" cy="5333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838200"/>
            <a:ext cx="68580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143000"/>
            <a:ext cx="5943600" cy="3719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914400"/>
            <a:ext cx="5867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066800"/>
            <a:ext cx="6781799" cy="352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838200"/>
            <a:ext cx="6477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can be used to compare two four-bit words.</a:t>
            </a:r>
          </a:p>
          <a:p>
            <a:r>
              <a:rPr lang="en-US" dirty="0" smtClean="0"/>
              <a:t>The two 4-bit numbers are A = A3 A2 A1 A0 and B3 B2 B1 B0 where A3 and B3 are the most significant bits.</a:t>
            </a:r>
          </a:p>
          <a:p>
            <a:r>
              <a:rPr lang="en-US" dirty="0" smtClean="0"/>
              <a:t>It compares each of these bits in one number with bits in that of other number and produces one of the following outputs as A = B, A &lt; B and A&gt;B. 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4-Bit Comparator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410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output logic statements of this converter are:</a:t>
            </a:r>
          </a:p>
          <a:p>
            <a:r>
              <a:rPr lang="en-US" dirty="0" smtClean="0"/>
              <a:t>If A3 = 1 and B3 = 0, then A is greater than B (A&gt;B). Or</a:t>
            </a:r>
          </a:p>
          <a:p>
            <a:r>
              <a:rPr lang="en-US" dirty="0" smtClean="0"/>
              <a:t>If A3 and B3 are equal, and if A2 = 1 and B2 = 0, then A &gt; B. Or</a:t>
            </a:r>
          </a:p>
          <a:p>
            <a:r>
              <a:rPr lang="en-US" dirty="0" smtClean="0"/>
              <a:t>If A3 and B3 are equal &amp; A2 and B2 are equal, and if A1 = 1, and B1 = 0, then A&gt;B. Or</a:t>
            </a:r>
          </a:p>
          <a:p>
            <a:r>
              <a:rPr lang="en-US" dirty="0" smtClean="0"/>
              <a:t>If A3 and B3 are equal, A2 and B2 are equal and A1 and B1 are equal, and if A0 = 1 and B0 = 0, then A &gt; B.</a:t>
            </a:r>
          </a:p>
          <a:p>
            <a:r>
              <a:rPr lang="en-US" dirty="0" smtClean="0"/>
              <a:t>The output A &gt; B logic expression can be written as: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/>
          </a:bodyPr>
          <a:lstStyle/>
          <a:p>
            <a:r>
              <a:rPr lang="en-US" sz="1800" dirty="0" smtClean="0"/>
              <a:t>4-Bit Comparator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295400"/>
            <a:ext cx="8000999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762000" y="4343400"/>
            <a:ext cx="79656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Then the logical expression for A=B output can be written as</a:t>
            </a:r>
          </a:p>
          <a:p>
            <a:r>
              <a:rPr lang="en-US" dirty="0" smtClean="0"/>
              <a:t>E = (A3 Ex-NOR B3) (A2 Ex-NOR B2) (A1 Ex-NOR B1) (A0 Ex-NOR B0)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2" descr="https://www.electronicshub.org/wp-content/uploads/2015/07/Logic-Diagram-of-4-bit-Comparato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16" name="AutoShape 4" descr="https://www.electronicshub.org/wp-content/uploads/2015/07/Logic-Diagram-of-4-bit-Comparato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1" y="366713"/>
            <a:ext cx="4648200" cy="612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914400"/>
            <a:ext cx="42672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1574" y="1676400"/>
            <a:ext cx="6981825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219200"/>
            <a:ext cx="7162799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524001"/>
            <a:ext cx="76200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code converter is a logic circuit whose inputs are bit patterns representing numbers (or character) in one code and whose outputs are the corresponding representation in a different code.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converter</a:t>
            </a:r>
            <a:endParaRPr lang="en-US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0600" y="304800"/>
            <a:ext cx="2369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CODE CONVERTERS</a:t>
            </a:r>
            <a:endParaRPr lang="en-US" dirty="0"/>
          </a:p>
        </p:txBody>
      </p:sp>
      <p:pic>
        <p:nvPicPr>
          <p:cNvPr id="819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762000"/>
            <a:ext cx="4200525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1200" y="2209800"/>
            <a:ext cx="4391025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228600"/>
            <a:ext cx="5867400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9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3200400"/>
            <a:ext cx="54102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762000"/>
            <a:ext cx="57912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1066800"/>
            <a:ext cx="41910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838200"/>
            <a:ext cx="73152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762000"/>
            <a:ext cx="75438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609600"/>
            <a:ext cx="73152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143000"/>
            <a:ext cx="31242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1219200"/>
            <a:ext cx="33528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0" y="838200"/>
            <a:ext cx="46482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524000"/>
            <a:ext cx="6705600" cy="3581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685800"/>
            <a:ext cx="60960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1" y="457200"/>
            <a:ext cx="6705599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685800"/>
            <a:ext cx="63246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762000"/>
            <a:ext cx="5334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457200"/>
            <a:ext cx="5638800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1066800"/>
            <a:ext cx="67818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367</TotalTime>
  <Words>316</Words>
  <Application>Microsoft Office PowerPoint</Application>
  <PresentationFormat>On-screen Show (4:3)</PresentationFormat>
  <Paragraphs>20</Paragraphs>
  <Slides>83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4" baseType="lpstr">
      <vt:lpstr>Concourse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Demultiplexer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4-Bit Comparator </vt:lpstr>
      <vt:lpstr>4-Bit Comparator</vt:lpstr>
      <vt:lpstr>Slide 65</vt:lpstr>
      <vt:lpstr>Slide 66</vt:lpstr>
      <vt:lpstr>Slide 67</vt:lpstr>
      <vt:lpstr>Slide 68</vt:lpstr>
      <vt:lpstr>Slide 69</vt:lpstr>
      <vt:lpstr>code converter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myc</dc:creator>
  <cp:lastModifiedBy>myc</cp:lastModifiedBy>
  <cp:revision>104</cp:revision>
  <dcterms:created xsi:type="dcterms:W3CDTF">2006-08-16T00:00:00Z</dcterms:created>
  <dcterms:modified xsi:type="dcterms:W3CDTF">2020-04-13T03:11:01Z</dcterms:modified>
</cp:coreProperties>
</file>